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3723" r:id="rId2"/>
  </p:sldMasterIdLst>
  <p:notesMasterIdLst>
    <p:notesMasterId r:id="rId77"/>
  </p:notesMasterIdLst>
  <p:sldIdLst>
    <p:sldId id="256" r:id="rId3"/>
    <p:sldId id="32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28" r:id="rId50"/>
    <p:sldId id="329" r:id="rId51"/>
    <p:sldId id="302" r:id="rId52"/>
    <p:sldId id="303" r:id="rId53"/>
    <p:sldId id="304" r:id="rId54"/>
    <p:sldId id="305" r:id="rId55"/>
    <p:sldId id="306" r:id="rId56"/>
    <p:sldId id="327" r:id="rId57"/>
    <p:sldId id="307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30" r:id="rId70"/>
    <p:sldId id="320" r:id="rId71"/>
    <p:sldId id="321" r:id="rId72"/>
    <p:sldId id="322" r:id="rId73"/>
    <p:sldId id="323" r:id="rId74"/>
    <p:sldId id="324" r:id="rId75"/>
    <p:sldId id="325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158DF-F0D6-426C-9703-64747CD7A6C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AE73D-7583-48EA-915E-C3ECBD312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2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AE73D-7583-48EA-915E-C3ECBD3124D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1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AE73D-7583-48EA-915E-C3ECBD3124D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97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3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34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8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426C48-846E-52E3-E8D2-614AB384C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BD8EB0-F0A8-3222-9610-35D840EC3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C583CB5-D1CC-3666-50F8-72EBA14C7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1F0A314-8F94-9F08-64F9-DFF92657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B8FA5C0-9654-3E0B-92FF-CC0D9F143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21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09A8AC-2380-8E51-945A-C22A26A5D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739C2D4-7BDE-91CC-0223-44BF16FF3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F194AC9-A1DC-AD11-9FD2-0DF9AF7C1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4F02ED-8206-FD55-1FA5-0483B92C3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7317399-25C5-9CFF-4500-A37CF3FC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34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48CF60-6067-9EEF-5128-8D390E7A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EA5FF42-3880-7735-FD1A-9514B8EF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36CDDF5-EEC6-04AB-5A39-97B853FA9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B660A05-D6D8-3EF9-9C8D-FC433651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972EFB7-8019-4941-C04E-EAE06044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89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E23339-64B3-0F46-CF02-0F7866F4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91A3F3-6097-122F-F5BF-C8CCC7CB1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D86941C-E57B-29E6-2274-A6D41B9FE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33E61CD-A0CF-2EF2-672D-79AE481B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434D051-2FE1-E1A3-6DBE-570CC982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D956CDF-3C29-C979-D010-B2A2EFB9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02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3BF604-5F34-94F4-C993-6BC5814EE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8412589-1C18-939C-FF17-CEDAEF917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0FA271A-59D8-803B-1A33-4E60EA7E5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5B1A2AAD-2FD7-7FCE-CB97-4A0CB58B1A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ECFAD6EF-9870-62DE-09B1-8EFB1D38E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715177C-A80C-2090-12D2-4324AF4E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6E5CB7A4-ABD3-C203-2D4F-F1642D7C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B615ED5-0A49-62CA-14D3-31632CDEA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28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7C261C-6DF6-58E9-8B95-81F72362B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73895CB4-69B6-0D02-CAEB-5AC35764F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2CC1F58-D611-3DD0-FAC9-41D10D06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3DAD8FE2-4408-7CB5-22EA-CA35F9E1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52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2AE3203-885B-D178-C404-D4983C4B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9BD50D31-A7FA-1F15-5C9F-EAD9E298E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180B11CF-14FD-4DB6-80B2-2ABDC098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84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776C10-4EDA-5D8A-847F-7E52881F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80FED41-2F4C-946B-7571-F8B857306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6B39C34-033B-C971-F722-4B868E7DA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FBDF744-5ACB-EA67-BBB6-F9AD8F3D2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EB8A43C-1204-9EA8-EBE5-8AAD8D4F0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23B7205-3648-60F3-FA0E-6449E9EC8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C7609F-60B3-652B-65D6-113B3AD9D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F78D205E-B5EB-7716-D643-345C14F77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3B85023-546B-C0A1-EE5F-5A3E8857C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E61C18F-47F0-B435-7913-76578A711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C61DF8C-1EDF-9A7B-D100-0745F5434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1067D96-AD2A-4161-1CC2-145A5C761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61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C16969-B71F-3393-797C-9F0C113DA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F76C452-7D18-69BF-9B19-32BE677EB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CB749A7-071D-2141-C461-2EDA196B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8073411-57D2-C687-3B5D-D0B9CBAFB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94C42FE-02DB-CF7A-D1DB-C2F26D8A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33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7480F0D-C670-17C8-51B5-B05D1ADE9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7020D80-468B-9C60-6762-0838292A2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2FB06E2-F107-ABDA-E6B5-CAFD78A2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C7FA97F-56FC-527F-46A7-E535B484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7996280-4E7A-3DFC-F90F-6089E1A63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33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51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5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1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3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24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6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0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15" r:id="rId6"/>
    <p:sldLayoutId id="2147483711" r:id="rId7"/>
    <p:sldLayoutId id="2147483712" r:id="rId8"/>
    <p:sldLayoutId id="2147483713" r:id="rId9"/>
    <p:sldLayoutId id="2147483714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A9F41D04-72B6-E778-BA45-D43811F42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EB7B334-D817-AB6B-3096-6E4E2C12A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1FB0185-CF74-55A8-A8B5-27CA06587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7955C2A-839C-A3FF-C797-120E764A9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663B116-7F1C-01DA-1AE0-05812D224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7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5A2E3418-7B63-2581-FCE0-CB62AC7948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00"/>
          <a:stretch>
            <a:fillRect/>
          </a:stretch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3BA4EEC-E610-7ABB-6BD0-3720E15E9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hr-HR" sz="4800" dirty="0"/>
              <a:t>Aktivnosti</a:t>
            </a:r>
            <a:br>
              <a:rPr lang="hr-HR" sz="4800" dirty="0"/>
            </a:br>
            <a:r>
              <a:rPr lang="hr-HR" sz="4800" dirty="0"/>
              <a:t>i projekti</a:t>
            </a:r>
            <a:br>
              <a:rPr lang="hr-HR" sz="4800" dirty="0"/>
            </a:br>
            <a:r>
              <a:rPr lang="hr-HR" sz="4800" dirty="0"/>
              <a:t>u OŠ Josipa Račića</a:t>
            </a:r>
            <a:endParaRPr lang="en-US" sz="4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FB74408-28A5-D6E2-F09B-D4F27A368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hr-HR" sz="2000" dirty="0"/>
              <a:t>od 9. do 12. mjeseca 2025.</a:t>
            </a:r>
          </a:p>
          <a:p>
            <a:r>
              <a:rPr lang="hr-HR" sz="2000" dirty="0"/>
              <a:t>dr. sc. Tvrtko Beus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2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FF0E87-52EE-C3BF-934B-0AEE19BF0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8887627-16CC-03F8-E7EE-7DF79DE5F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316" y="365125"/>
            <a:ext cx="9091367" cy="599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24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E031D4-D674-B417-2D0A-53C710E91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5EFFDE5-2459-F8DE-46DD-0DC398913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22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B9BFE8-042E-D973-4D34-6F01DB9C0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B365EF2-9240-56CC-2B7C-99B6A5EE2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45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5E2539-6FD3-A2EA-4142-4DBF29B70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6F6C228-4746-5285-991D-202C2ECE1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10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66E142-2B08-ADE1-984D-E79C0C54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4B4AF30-1F1C-05A7-9BF6-96A086182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12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555696-8A60-6108-0402-69675451B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9E9D504-6F8A-0D4F-A03C-F4089F4DB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03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ADF2EC-47AD-C189-E598-C3A73C7F4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BDB2EF8-75B2-65EA-5333-F91B820BD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75" y="-3314"/>
            <a:ext cx="3846692" cy="68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98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BE3FA4-BD9C-A862-6693-43FF12585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C7D459E-9FD4-9FB9-5604-8E1E15AD3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9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2B8BC4-C8CA-9EAF-4479-C98C2644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82835EC-4CC4-794F-1DA8-DF0ED87C7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40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0AE75E-E866-C986-99AC-419C63EA5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2AD280D-D01E-613C-443B-E47476B76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97FAC0-7A17-B8D0-4114-6EF378F62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46C9A11-D8F6-62A0-EC18-4CA92F4FD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57" y="548640"/>
            <a:ext cx="1026364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72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DF7058-C842-79A8-C434-B54AD0873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3F8F4CF-8978-578A-E399-03F4B12B9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45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388600-ED20-6D4C-2100-315B51243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0381EAF-B6C3-9E90-973A-0996FB6D3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53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3C4735-851E-437D-CF55-924684268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4B7EAC5-1BD6-B690-BC2E-2C05B09B2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97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6731E8-5B2C-4B8C-E77E-873168A96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CE9D49B-2AD3-C8A2-5765-B9DF00083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98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9287DF-B175-94AA-230A-83F242599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74E30A4-2DD7-75EF-E104-42320041A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99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E157E0-614D-9ABF-EB19-BC18B82CC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D9E58A3-566B-4450-C838-0DDD636AE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91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BF7123-9F5D-3E59-3291-D7F83BB7F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0F0B3DE-668E-5250-00FD-1DC5EF36A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23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CEB2FE-8DD7-D872-640A-30110C507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E048D88-57A1-5290-80F6-92D18DEA9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08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FE2533-69AC-B442-D998-A2F9B7406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C01FA75-49DD-FF3F-D87D-A677AC4D9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2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2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A229E4-DD9E-38F0-AEB8-4F4C4622D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CC89307-281F-EB70-8E4F-F00EEACAA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2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1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04DA30-7A7C-B671-E11D-7D0154B8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8068E0A-9897-A351-7A37-D2578DF40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91" y="365124"/>
            <a:ext cx="10564009" cy="592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98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A01A7F-B486-1ED9-0916-217923C0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52149EF-E15E-7F49-365A-BCBB4AF51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33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887615-683A-ACB1-B6D7-20CF50D12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C1F9861-792E-73C0-A2FB-2D9F6BE56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8230A8-73BB-02B7-FDFA-2DB917B84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855235CC-7291-3D0D-5CBF-D837FF7EF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32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C45BC3-F2EB-B8A4-EED8-B01A88998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2B1D429-5DA0-AC02-FC3C-D95294CE5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79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94161B-312D-D6CA-32CF-A077FA994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2674197-67D9-BE6E-2F7D-DC666837D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16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83C761-D58C-9015-94A7-290E8C051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C1326EA-ECDD-B4A8-9325-031A24D8D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41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34C33D-B814-A0C3-C4D5-9FA60ED82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224C529-B614-9C86-C058-8B94ECA8C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18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233E70-42D0-ED6D-9EB6-5B884F7C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449A4BC-A437-D4B0-3214-0030EB263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41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E742F8-9640-C575-9498-02283220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DE75BC2-02E3-A155-1858-DD0712E86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936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7D543D-33BE-B575-8580-8F5062160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31C817F-4964-2F36-A597-FCB081304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27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3BA8DB-B54C-00B7-490D-8C63285F5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F192282-A3CA-8C66-1FD9-9575BEF8A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6604" y="365124"/>
            <a:ext cx="10547196" cy="59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13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36CBCE-957D-736E-EC35-7624328B6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0224F36-8118-83B3-0ED0-4CEC4D696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90251" cy="593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36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591C9D-5CD9-BE9B-2AB6-327BF6F9C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0E6A605-2F47-C34A-E07A-BEC98AC8F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" y="365125"/>
            <a:ext cx="10496752" cy="588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604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A3D243-8E9D-8BE7-96AC-13F5965D1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8F5FF32-6D3B-428F-321E-4A46B1A7B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580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5CA3E5-B7F7-5038-AC0D-2EB1373E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48BF8C3-4D05-91AE-17A1-CB27031BE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444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BD7B98-C5BC-9319-B601-FB8F23BA3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E4640913-4656-EC21-4D93-F34728ADD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74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0B573A-AF8B-DCF4-9D74-199E4B6D2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DE67C9F-99B7-ED48-B97E-16A81A061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33" y="365124"/>
            <a:ext cx="10513567" cy="589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035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C326C4-5F98-3B20-7047-949A9DB5C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EA40FF7-6978-AE21-AE61-6296E270D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28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CB4C93-93F9-755E-9EF4-62E8F5B70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B3EF48B-E870-650E-C835-C40BCB1A8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69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48BC50-71C1-EF24-66B3-3A2001622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A3DD1EF-E205-70A6-6076-8B12ECAC5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65125"/>
            <a:ext cx="10515600" cy="590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77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C633A1-0ECC-D3A7-814A-650194AB5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5C90767C-4AD7-400A-48BE-DC02E309E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9" y="365124"/>
            <a:ext cx="10551972" cy="592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4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8DF41B-D85F-6B41-D9AF-26B7BAFA1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96C130F-2C62-C6F3-EF25-5ED535F87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386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F5C499-6773-9518-A3CE-9A9C299DD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72FA83E-ABE2-1D39-633B-1760BD752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48294" y="-1944969"/>
            <a:ext cx="5895413" cy="105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04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F64DB8-C7BF-7D5F-F7C5-0C51A1E56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DAE5C34-2E4C-A2B2-C3C9-A428D5CDB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944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24AB70-2FFC-75B8-1124-985F7451D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BAC67E7-6F4B-88BA-B13A-FB4413913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071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5423F0-E336-7F58-BCA2-48543F030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B131C8E-F935-F627-6EFA-7EBEB0B91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1594" y="1503399"/>
            <a:ext cx="6843504" cy="383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739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98CBC4-2890-CC31-F7F8-ECF2D1256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4943B2A-23BA-0F2D-CCB5-F6C154161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9" y="365124"/>
            <a:ext cx="10748971" cy="60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778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C1BBF8-37C7-4081-AA3B-72F07216B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73A250D-1804-BF7F-90C7-8353808F1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36" y="365125"/>
            <a:ext cx="10523764" cy="59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406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BBD093-2D6D-B8BF-22D1-A455C64F8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2D10824-7DC2-D37F-E045-E9BD19FC0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33" y="365124"/>
            <a:ext cx="10513567" cy="589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312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708928-24BC-0BE3-9530-C38777B9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50F6B43-115F-DEED-CD70-967CBE177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102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9CA5C0-7CFC-C1B7-C05D-EE95918DA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7F77FC5-C5A0-891E-B5DD-E03FD3757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2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722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377F3E-B06F-8BCC-0E96-709010DD0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F50DAE6-D059-2CA6-F2E7-BECE3E279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2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A90BEB-A222-761F-D697-2980668C8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6CC7205-4480-B802-EBE2-578F9F2B2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910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E49E7E-779C-4524-48B4-4E4FF2FC2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3375CA8-1B74-DE1F-8C51-466368F6A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2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488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E10F37-2A16-1208-E1FD-830F8AAA2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0801FF4-E0CF-0FD7-D43B-C2C4024D9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2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671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11F22A-6B74-DE2D-2BDA-E07B67115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86A143C-0837-6697-B2EC-584E756CE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30" y="365125"/>
            <a:ext cx="10537969" cy="594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685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E46CFC-177F-FDC4-DFD2-8ECE38D0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53DDF7D-9A52-DE9E-7FCE-AA073F6C9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933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E9DA81-0940-F715-7AD9-10221C901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F70B1DF-273A-FDE1-D353-190FCE6FB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048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C06165-BC5C-43C3-2DC6-32B8EB621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1F8A4F2-3962-5C2E-5F13-1E32EC3AC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9" y="365125"/>
            <a:ext cx="10530381" cy="59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488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628BCE-F3FF-2502-F591-F973D3CD4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BD5E53A-CE65-EBA4-FC53-846ADABB3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21" y="365125"/>
            <a:ext cx="10556680" cy="591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905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1230F8-BA65-1494-A46C-500AA79F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68BC531-DACB-8D7C-CF37-235144A5F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30" y="365124"/>
            <a:ext cx="10535770" cy="59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185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EB233C-4F7E-74F1-6962-C214B74E0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CBEF261-008D-4F96-7664-733BC253E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23" y="365125"/>
            <a:ext cx="10535178" cy="59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14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0E2C88-74CB-1B0B-DCB0-EB3A0EC52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A7C471D-910E-3A85-D372-2961FAA12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21" y="365125"/>
            <a:ext cx="10556680" cy="591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31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5266E5-E413-D275-9A11-69A5289F1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61245342-C406-66AF-1626-C83B0101C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177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ABEE82-8A2B-E1DE-F074-DBEC965D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D354C02-02BF-B321-B0C6-308A125CF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65125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120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63B0F5-1AB5-B9F8-7AF9-D191D568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4BAA528-87E8-B2B1-BC95-900453089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4" y="365125"/>
            <a:ext cx="10640323" cy="596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349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CEC842-C9CA-C414-DCB5-E6D3564DD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94A6EA7-2C09-7D33-F8A0-2D3F841D8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65125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068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C99EB5-0424-09CA-02CC-C2C8549F2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1B871748-78EA-85E9-77F5-8A5796690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30" y="365124"/>
            <a:ext cx="10535770" cy="59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138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1940CD-9E9B-FC00-0F6F-845C6DE7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F57B35D-7792-E3B9-2F69-16581A1C2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43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C34D17-B4CC-291C-8A0E-3F9BEC13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DB3BD7E-1FB2-B72A-5C5D-344DE1307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54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FE925F-7BB2-F2D8-FD7B-88B2D6078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AFBFFC9-4340-D6FF-5986-EC04379C4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9" y="365125"/>
            <a:ext cx="10530381" cy="59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48792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26</Words>
  <Application>Microsoft Office PowerPoint</Application>
  <PresentationFormat>Široki zaslon</PresentationFormat>
  <Paragraphs>5</Paragraphs>
  <Slides>74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74</vt:i4>
      </vt:variant>
    </vt:vector>
  </HeadingPairs>
  <TitlesOfParts>
    <vt:vector size="81" baseType="lpstr">
      <vt:lpstr>Aptos</vt:lpstr>
      <vt:lpstr>Aptos Display</vt:lpstr>
      <vt:lpstr>Arial</vt:lpstr>
      <vt:lpstr>Avenir Next LT Pro</vt:lpstr>
      <vt:lpstr>Calibri</vt:lpstr>
      <vt:lpstr>AccentBoxVTI</vt:lpstr>
      <vt:lpstr>Tema sustava Office</vt:lpstr>
      <vt:lpstr>Aktivnosti i projekti u OŠ Josipa Račića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Tvrtko Beus</dc:creator>
  <cp:lastModifiedBy>Tvrtko Beus</cp:lastModifiedBy>
  <cp:revision>5</cp:revision>
  <dcterms:created xsi:type="dcterms:W3CDTF">2026-04-22T14:22:17Z</dcterms:created>
  <dcterms:modified xsi:type="dcterms:W3CDTF">2026-04-22T17:07:35Z</dcterms:modified>
</cp:coreProperties>
</file>